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</p:sldIdLst>
  <p:sldSz cx="7099300" cy="70993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39A"/>
    <a:srgbClr val="E71D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5D2ACE-3D6F-4C76-A8C7-50E1D876A99E}" v="1" dt="2026-01-07T13:42:29.2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53" d="100"/>
          <a:sy n="53" d="100"/>
        </p:scale>
        <p:origin x="20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im, Sadiya" userId="c5171c4a-dfa4-41b5-97d3-5bbe8b9adfc5" providerId="ADAL" clId="{D47B3425-E4C9-42AC-ABE6-F25EC4669199}"/>
    <pc:docChg chg="custSel modSld">
      <pc:chgData name="Salim, Sadiya" userId="c5171c4a-dfa4-41b5-97d3-5bbe8b9adfc5" providerId="ADAL" clId="{D47B3425-E4C9-42AC-ABE6-F25EC4669199}" dt="2026-01-08T11:55:46.385" v="7" actId="478"/>
      <pc:docMkLst>
        <pc:docMk/>
      </pc:docMkLst>
      <pc:sldChg chg="addSp delSp modSp mod">
        <pc:chgData name="Salim, Sadiya" userId="c5171c4a-dfa4-41b5-97d3-5bbe8b9adfc5" providerId="ADAL" clId="{D47B3425-E4C9-42AC-ABE6-F25EC4669199}" dt="2026-01-08T11:55:46.385" v="7" actId="478"/>
        <pc:sldMkLst>
          <pc:docMk/>
          <pc:sldMk cId="3803701708" sldId="256"/>
        </pc:sldMkLst>
        <pc:picChg chg="add del mod">
          <ac:chgData name="Salim, Sadiya" userId="c5171c4a-dfa4-41b5-97d3-5bbe8b9adfc5" providerId="ADAL" clId="{D47B3425-E4C9-42AC-ABE6-F25EC4669199}" dt="2026-01-08T11:55:46.385" v="7" actId="478"/>
          <ac:picMkLst>
            <pc:docMk/>
            <pc:sldMk cId="3803701708" sldId="256"/>
            <ac:picMk id="3" creationId="{3BE9B0B4-1DDB-6150-CE58-4E32BD5DF8A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2448" y="1161854"/>
            <a:ext cx="6034405" cy="2471608"/>
          </a:xfrm>
        </p:spPr>
        <p:txBody>
          <a:bodyPr anchor="b"/>
          <a:lstStyle>
            <a:lvl1pPr algn="ctr">
              <a:defRPr sz="465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87413" y="3728777"/>
            <a:ext cx="5324475" cy="1714020"/>
          </a:xfrm>
        </p:spPr>
        <p:txBody>
          <a:bodyPr/>
          <a:lstStyle>
            <a:lvl1pPr marL="0" indent="0" algn="ctr">
              <a:buNone/>
              <a:defRPr sz="1863"/>
            </a:lvl1pPr>
            <a:lvl2pPr marL="354970" indent="0" algn="ctr">
              <a:buNone/>
              <a:defRPr sz="1553"/>
            </a:lvl2pPr>
            <a:lvl3pPr marL="709940" indent="0" algn="ctr">
              <a:buNone/>
              <a:defRPr sz="1398"/>
            </a:lvl3pPr>
            <a:lvl4pPr marL="1064910" indent="0" algn="ctr">
              <a:buNone/>
              <a:defRPr sz="1242"/>
            </a:lvl4pPr>
            <a:lvl5pPr marL="1419880" indent="0" algn="ctr">
              <a:buNone/>
              <a:defRPr sz="1242"/>
            </a:lvl5pPr>
            <a:lvl6pPr marL="1774850" indent="0" algn="ctr">
              <a:buNone/>
              <a:defRPr sz="1242"/>
            </a:lvl6pPr>
            <a:lvl7pPr marL="2129820" indent="0" algn="ctr">
              <a:buNone/>
              <a:defRPr sz="1242"/>
            </a:lvl7pPr>
            <a:lvl8pPr marL="2484791" indent="0" algn="ctr">
              <a:buNone/>
              <a:defRPr sz="1242"/>
            </a:lvl8pPr>
            <a:lvl9pPr marL="2839761" indent="0" algn="ctr">
              <a:buNone/>
              <a:defRPr sz="1242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6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6827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80437" y="377972"/>
            <a:ext cx="1530787" cy="601632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8077" y="377972"/>
            <a:ext cx="4503618" cy="601632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264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307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380" y="1769897"/>
            <a:ext cx="6123146" cy="2953111"/>
          </a:xfrm>
        </p:spPr>
        <p:txBody>
          <a:bodyPr anchor="b"/>
          <a:lstStyle>
            <a:lvl1pPr>
              <a:defRPr sz="465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380" y="4750946"/>
            <a:ext cx="6123146" cy="1552971"/>
          </a:xfrm>
        </p:spPr>
        <p:txBody>
          <a:bodyPr/>
          <a:lstStyle>
            <a:lvl1pPr marL="0" indent="0">
              <a:buNone/>
              <a:defRPr sz="1863">
                <a:solidFill>
                  <a:schemeClr val="tx1">
                    <a:tint val="82000"/>
                  </a:schemeClr>
                </a:solidFill>
              </a:defRPr>
            </a:lvl1pPr>
            <a:lvl2pPr marL="354970" indent="0">
              <a:buNone/>
              <a:defRPr sz="1553">
                <a:solidFill>
                  <a:schemeClr val="tx1">
                    <a:tint val="82000"/>
                  </a:schemeClr>
                </a:solidFill>
              </a:defRPr>
            </a:lvl2pPr>
            <a:lvl3pPr marL="70994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3pPr>
            <a:lvl4pPr marL="1064910" indent="0">
              <a:buNone/>
              <a:defRPr sz="1242">
                <a:solidFill>
                  <a:schemeClr val="tx1">
                    <a:tint val="82000"/>
                  </a:schemeClr>
                </a:solidFill>
              </a:defRPr>
            </a:lvl4pPr>
            <a:lvl5pPr marL="1419880" indent="0">
              <a:buNone/>
              <a:defRPr sz="1242">
                <a:solidFill>
                  <a:schemeClr val="tx1">
                    <a:tint val="82000"/>
                  </a:schemeClr>
                </a:solidFill>
              </a:defRPr>
            </a:lvl5pPr>
            <a:lvl6pPr marL="1774850" indent="0">
              <a:buNone/>
              <a:defRPr sz="1242">
                <a:solidFill>
                  <a:schemeClr val="tx1">
                    <a:tint val="82000"/>
                  </a:schemeClr>
                </a:solidFill>
              </a:defRPr>
            </a:lvl6pPr>
            <a:lvl7pPr marL="2129820" indent="0">
              <a:buNone/>
              <a:defRPr sz="1242">
                <a:solidFill>
                  <a:schemeClr val="tx1">
                    <a:tint val="82000"/>
                  </a:schemeClr>
                </a:solidFill>
              </a:defRPr>
            </a:lvl7pPr>
            <a:lvl8pPr marL="2484791" indent="0">
              <a:buNone/>
              <a:defRPr sz="1242">
                <a:solidFill>
                  <a:schemeClr val="tx1">
                    <a:tint val="82000"/>
                  </a:schemeClr>
                </a:solidFill>
              </a:defRPr>
            </a:lvl8pPr>
            <a:lvl9pPr marL="2839761" indent="0">
              <a:buNone/>
              <a:defRPr sz="124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3711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077" y="1889860"/>
            <a:ext cx="3017203" cy="4504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94020" y="1889860"/>
            <a:ext cx="3017203" cy="45044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14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02" y="377974"/>
            <a:ext cx="6123146" cy="137220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002" y="1740315"/>
            <a:ext cx="3003336" cy="852901"/>
          </a:xfrm>
        </p:spPr>
        <p:txBody>
          <a:bodyPr anchor="b"/>
          <a:lstStyle>
            <a:lvl1pPr marL="0" indent="0">
              <a:buNone/>
              <a:defRPr sz="1863" b="1"/>
            </a:lvl1pPr>
            <a:lvl2pPr marL="354970" indent="0">
              <a:buNone/>
              <a:defRPr sz="1553" b="1"/>
            </a:lvl2pPr>
            <a:lvl3pPr marL="709940" indent="0">
              <a:buNone/>
              <a:defRPr sz="1398" b="1"/>
            </a:lvl3pPr>
            <a:lvl4pPr marL="1064910" indent="0">
              <a:buNone/>
              <a:defRPr sz="1242" b="1"/>
            </a:lvl4pPr>
            <a:lvl5pPr marL="1419880" indent="0">
              <a:buNone/>
              <a:defRPr sz="1242" b="1"/>
            </a:lvl5pPr>
            <a:lvl6pPr marL="1774850" indent="0">
              <a:buNone/>
              <a:defRPr sz="1242" b="1"/>
            </a:lvl6pPr>
            <a:lvl7pPr marL="2129820" indent="0">
              <a:buNone/>
              <a:defRPr sz="1242" b="1"/>
            </a:lvl7pPr>
            <a:lvl8pPr marL="2484791" indent="0">
              <a:buNone/>
              <a:defRPr sz="1242" b="1"/>
            </a:lvl8pPr>
            <a:lvl9pPr marL="2839761" indent="0">
              <a:buNone/>
              <a:defRPr sz="124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002" y="2593216"/>
            <a:ext cx="3003336" cy="38142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94021" y="1740315"/>
            <a:ext cx="3018127" cy="852901"/>
          </a:xfrm>
        </p:spPr>
        <p:txBody>
          <a:bodyPr anchor="b"/>
          <a:lstStyle>
            <a:lvl1pPr marL="0" indent="0">
              <a:buNone/>
              <a:defRPr sz="1863" b="1"/>
            </a:lvl1pPr>
            <a:lvl2pPr marL="354970" indent="0">
              <a:buNone/>
              <a:defRPr sz="1553" b="1"/>
            </a:lvl2pPr>
            <a:lvl3pPr marL="709940" indent="0">
              <a:buNone/>
              <a:defRPr sz="1398" b="1"/>
            </a:lvl3pPr>
            <a:lvl4pPr marL="1064910" indent="0">
              <a:buNone/>
              <a:defRPr sz="1242" b="1"/>
            </a:lvl4pPr>
            <a:lvl5pPr marL="1419880" indent="0">
              <a:buNone/>
              <a:defRPr sz="1242" b="1"/>
            </a:lvl5pPr>
            <a:lvl6pPr marL="1774850" indent="0">
              <a:buNone/>
              <a:defRPr sz="1242" b="1"/>
            </a:lvl6pPr>
            <a:lvl7pPr marL="2129820" indent="0">
              <a:buNone/>
              <a:defRPr sz="1242" b="1"/>
            </a:lvl7pPr>
            <a:lvl8pPr marL="2484791" indent="0">
              <a:buNone/>
              <a:defRPr sz="1242" b="1"/>
            </a:lvl8pPr>
            <a:lvl9pPr marL="2839761" indent="0">
              <a:buNone/>
              <a:defRPr sz="124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94021" y="2593216"/>
            <a:ext cx="3018127" cy="38142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010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699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14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02" y="473287"/>
            <a:ext cx="2289709" cy="1656503"/>
          </a:xfrm>
        </p:spPr>
        <p:txBody>
          <a:bodyPr anchor="b"/>
          <a:lstStyle>
            <a:lvl1pPr>
              <a:defRPr sz="248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8127" y="1022169"/>
            <a:ext cx="3594021" cy="5045104"/>
          </a:xfrm>
        </p:spPr>
        <p:txBody>
          <a:bodyPr/>
          <a:lstStyle>
            <a:lvl1pPr>
              <a:defRPr sz="2484"/>
            </a:lvl1pPr>
            <a:lvl2pPr>
              <a:defRPr sz="2174"/>
            </a:lvl2pPr>
            <a:lvl3pPr>
              <a:defRPr sz="1863"/>
            </a:lvl3pPr>
            <a:lvl4pPr>
              <a:defRPr sz="1553"/>
            </a:lvl4pPr>
            <a:lvl5pPr>
              <a:defRPr sz="1553"/>
            </a:lvl5pPr>
            <a:lvl6pPr>
              <a:defRPr sz="1553"/>
            </a:lvl6pPr>
            <a:lvl7pPr>
              <a:defRPr sz="1553"/>
            </a:lvl7pPr>
            <a:lvl8pPr>
              <a:defRPr sz="1553"/>
            </a:lvl8pPr>
            <a:lvl9pPr>
              <a:defRPr sz="155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9002" y="2129790"/>
            <a:ext cx="2289709" cy="3945699"/>
          </a:xfrm>
        </p:spPr>
        <p:txBody>
          <a:bodyPr/>
          <a:lstStyle>
            <a:lvl1pPr marL="0" indent="0">
              <a:buNone/>
              <a:defRPr sz="1242"/>
            </a:lvl1pPr>
            <a:lvl2pPr marL="354970" indent="0">
              <a:buNone/>
              <a:defRPr sz="1087"/>
            </a:lvl2pPr>
            <a:lvl3pPr marL="709940" indent="0">
              <a:buNone/>
              <a:defRPr sz="932"/>
            </a:lvl3pPr>
            <a:lvl4pPr marL="1064910" indent="0">
              <a:buNone/>
              <a:defRPr sz="776"/>
            </a:lvl4pPr>
            <a:lvl5pPr marL="1419880" indent="0">
              <a:buNone/>
              <a:defRPr sz="776"/>
            </a:lvl5pPr>
            <a:lvl6pPr marL="1774850" indent="0">
              <a:buNone/>
              <a:defRPr sz="776"/>
            </a:lvl6pPr>
            <a:lvl7pPr marL="2129820" indent="0">
              <a:buNone/>
              <a:defRPr sz="776"/>
            </a:lvl7pPr>
            <a:lvl8pPr marL="2484791" indent="0">
              <a:buNone/>
              <a:defRPr sz="776"/>
            </a:lvl8pPr>
            <a:lvl9pPr marL="2839761" indent="0">
              <a:buNone/>
              <a:defRPr sz="77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731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02" y="473287"/>
            <a:ext cx="2289709" cy="1656503"/>
          </a:xfrm>
        </p:spPr>
        <p:txBody>
          <a:bodyPr anchor="b"/>
          <a:lstStyle>
            <a:lvl1pPr>
              <a:defRPr sz="248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18127" y="1022169"/>
            <a:ext cx="3594021" cy="5045104"/>
          </a:xfrm>
        </p:spPr>
        <p:txBody>
          <a:bodyPr anchor="t"/>
          <a:lstStyle>
            <a:lvl1pPr marL="0" indent="0">
              <a:buNone/>
              <a:defRPr sz="2484"/>
            </a:lvl1pPr>
            <a:lvl2pPr marL="354970" indent="0">
              <a:buNone/>
              <a:defRPr sz="2174"/>
            </a:lvl2pPr>
            <a:lvl3pPr marL="709940" indent="0">
              <a:buNone/>
              <a:defRPr sz="1863"/>
            </a:lvl3pPr>
            <a:lvl4pPr marL="1064910" indent="0">
              <a:buNone/>
              <a:defRPr sz="1553"/>
            </a:lvl4pPr>
            <a:lvl5pPr marL="1419880" indent="0">
              <a:buNone/>
              <a:defRPr sz="1553"/>
            </a:lvl5pPr>
            <a:lvl6pPr marL="1774850" indent="0">
              <a:buNone/>
              <a:defRPr sz="1553"/>
            </a:lvl6pPr>
            <a:lvl7pPr marL="2129820" indent="0">
              <a:buNone/>
              <a:defRPr sz="1553"/>
            </a:lvl7pPr>
            <a:lvl8pPr marL="2484791" indent="0">
              <a:buNone/>
              <a:defRPr sz="1553"/>
            </a:lvl8pPr>
            <a:lvl9pPr marL="2839761" indent="0">
              <a:buNone/>
              <a:defRPr sz="155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9002" y="2129790"/>
            <a:ext cx="2289709" cy="3945699"/>
          </a:xfrm>
        </p:spPr>
        <p:txBody>
          <a:bodyPr/>
          <a:lstStyle>
            <a:lvl1pPr marL="0" indent="0">
              <a:buNone/>
              <a:defRPr sz="1242"/>
            </a:lvl1pPr>
            <a:lvl2pPr marL="354970" indent="0">
              <a:buNone/>
              <a:defRPr sz="1087"/>
            </a:lvl2pPr>
            <a:lvl3pPr marL="709940" indent="0">
              <a:buNone/>
              <a:defRPr sz="932"/>
            </a:lvl3pPr>
            <a:lvl4pPr marL="1064910" indent="0">
              <a:buNone/>
              <a:defRPr sz="776"/>
            </a:lvl4pPr>
            <a:lvl5pPr marL="1419880" indent="0">
              <a:buNone/>
              <a:defRPr sz="776"/>
            </a:lvl5pPr>
            <a:lvl6pPr marL="1774850" indent="0">
              <a:buNone/>
              <a:defRPr sz="776"/>
            </a:lvl6pPr>
            <a:lvl7pPr marL="2129820" indent="0">
              <a:buNone/>
              <a:defRPr sz="776"/>
            </a:lvl7pPr>
            <a:lvl8pPr marL="2484791" indent="0">
              <a:buNone/>
              <a:defRPr sz="776"/>
            </a:lvl8pPr>
            <a:lvl9pPr marL="2839761" indent="0">
              <a:buNone/>
              <a:defRPr sz="77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176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8077" y="377974"/>
            <a:ext cx="6123146" cy="13722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8077" y="1889860"/>
            <a:ext cx="6123146" cy="450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8077" y="6580001"/>
            <a:ext cx="1597343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75229C-EACE-B547-A9AF-9FD3DA18D1AE}" type="datetimeFigureOut">
              <a:rPr lang="en-GB" smtClean="0"/>
              <a:t>08/01/2026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51643" y="6580001"/>
            <a:ext cx="2396014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13880" y="6580001"/>
            <a:ext cx="1597343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99D031-04D1-E04F-A86E-5A1A8112B6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963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09940" rtl="0" eaLnBrk="1" latinLnBrk="0" hangingPunct="1">
        <a:lnSpc>
          <a:spcPct val="90000"/>
        </a:lnSpc>
        <a:spcBef>
          <a:spcPct val="0"/>
        </a:spcBef>
        <a:buNone/>
        <a:defRPr sz="34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485" indent="-177485" algn="l" defTabSz="709940" rtl="0" eaLnBrk="1" latinLnBrk="0" hangingPunct="1">
        <a:lnSpc>
          <a:spcPct val="90000"/>
        </a:lnSpc>
        <a:spcBef>
          <a:spcPts val="776"/>
        </a:spcBef>
        <a:buFont typeface="Arial" panose="020B0604020202020204" pitchFamily="34" charset="0"/>
        <a:buChar char="•"/>
        <a:defRPr sz="2174" kern="1200">
          <a:solidFill>
            <a:schemeClr val="tx1"/>
          </a:solidFill>
          <a:latin typeface="+mn-lt"/>
          <a:ea typeface="+mn-ea"/>
          <a:cs typeface="+mn-cs"/>
        </a:defRPr>
      </a:lvl1pPr>
      <a:lvl2pPr marL="53245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863" kern="1200">
          <a:solidFill>
            <a:schemeClr val="tx1"/>
          </a:solidFill>
          <a:latin typeface="+mn-lt"/>
          <a:ea typeface="+mn-ea"/>
          <a:cs typeface="+mn-cs"/>
        </a:defRPr>
      </a:lvl2pPr>
      <a:lvl3pPr marL="88742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553" kern="1200">
          <a:solidFill>
            <a:schemeClr val="tx1"/>
          </a:solidFill>
          <a:latin typeface="+mn-lt"/>
          <a:ea typeface="+mn-ea"/>
          <a:cs typeface="+mn-cs"/>
        </a:defRPr>
      </a:lvl3pPr>
      <a:lvl4pPr marL="124239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59736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952335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7306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2276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7246" indent="-177485" algn="l" defTabSz="709940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497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0994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491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1988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485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29820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4791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39761" algn="l" defTabSz="709940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D81F3F6-2889-9FDE-4489-1D17459DB1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99300" cy="70993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8BB4BA-B77B-3DD2-0BEC-594DD589F5B2}"/>
              </a:ext>
            </a:extLst>
          </p:cNvPr>
          <p:cNvSpPr txBox="1"/>
          <p:nvPr/>
        </p:nvSpPr>
        <p:spPr>
          <a:xfrm>
            <a:off x="0" y="3320698"/>
            <a:ext cx="7099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E71E6C"/>
                </a:solidFill>
                <a:latin typeface="Arial Rounded MT Bold" panose="020F0704030504030204" pitchFamily="34" charset="77"/>
              </a:rPr>
              <a:t>Date, place, and time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DF1B8B-9E1A-C5DA-CF85-46780C3F016B}"/>
              </a:ext>
            </a:extLst>
          </p:cNvPr>
          <p:cNvSpPr txBox="1"/>
          <p:nvPr/>
        </p:nvSpPr>
        <p:spPr>
          <a:xfrm>
            <a:off x="376464" y="4031905"/>
            <a:ext cx="6346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E71D6B"/>
                </a:solidFill>
                <a:latin typeface="Arial Rounded MT Bold" panose="020F0704030504030204" pitchFamily="34" charset="77"/>
              </a:rPr>
              <a:t>Your event headline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EA9C6-09EB-4DE2-D590-ADD84F41CFF7}"/>
              </a:ext>
            </a:extLst>
          </p:cNvPr>
          <p:cNvSpPr txBox="1"/>
          <p:nvPr/>
        </p:nvSpPr>
        <p:spPr>
          <a:xfrm>
            <a:off x="376465" y="4762062"/>
            <a:ext cx="6346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7739A"/>
                </a:solidFill>
                <a:latin typeface="Arial Rounded MT Bold" panose="020F0704030504030204" pitchFamily="34" charset="77"/>
              </a:rPr>
              <a:t>Short description of your event here, with details of how people can support or sponsor you.</a:t>
            </a:r>
          </a:p>
          <a:p>
            <a:endParaRPr lang="en-GB" sz="1600" dirty="0">
              <a:solidFill>
                <a:srgbClr val="07739A"/>
              </a:solidFill>
              <a:latin typeface="Arial Rounded MT Bold" panose="020F0704030504030204" pitchFamily="34" charset="77"/>
            </a:endParaRPr>
          </a:p>
          <a:p>
            <a:endParaRPr lang="en-GB" sz="1600" dirty="0">
              <a:solidFill>
                <a:srgbClr val="07739A"/>
              </a:solidFill>
              <a:latin typeface="Arial Rounded MT Bold" panose="020F0704030504030204" pitchFamily="34" charset="77"/>
            </a:endParaRPr>
          </a:p>
          <a:p>
            <a:endParaRPr lang="en-GB" sz="1600" dirty="0">
              <a:solidFill>
                <a:srgbClr val="07739A"/>
              </a:solidFill>
              <a:latin typeface="Arial Rounded MT Bold" panose="020F0704030504030204" pitchFamily="34" charset="77"/>
            </a:endParaRPr>
          </a:p>
          <a:p>
            <a:endParaRPr lang="en-GB" sz="1600" dirty="0">
              <a:solidFill>
                <a:srgbClr val="07739A"/>
              </a:solidFill>
              <a:latin typeface="Arial Rounded MT Bold" panose="020F07040305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0370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c9cc3b9-2781-41ce-a95c-60e5144f19c1">
      <Terms xmlns="http://schemas.microsoft.com/office/infopath/2007/PartnerControls"/>
    </lcf76f155ced4ddcb4097134ff3c332f>
    <TaxCatchAll xmlns="ac5c2849-74a1-46d7-ad44-587ab7d0a8b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1181106420584493F58FDF108E44A2" ma:contentTypeVersion="20" ma:contentTypeDescription="Create a new document." ma:contentTypeScope="" ma:versionID="b890cec9629a8bdb97b9b712be19f511">
  <xsd:schema xmlns:xsd="http://www.w3.org/2001/XMLSchema" xmlns:xs="http://www.w3.org/2001/XMLSchema" xmlns:p="http://schemas.microsoft.com/office/2006/metadata/properties" xmlns:ns2="dc9cc3b9-2781-41ce-a95c-60e5144f19c1" xmlns:ns3="ac5c2849-74a1-46d7-ad44-587ab7d0a8b9" targetNamespace="http://schemas.microsoft.com/office/2006/metadata/properties" ma:root="true" ma:fieldsID="3da7f7d04928c54278080a9c3d3a9b64" ns2:_="" ns3:_="">
    <xsd:import namespace="dc9cc3b9-2781-41ce-a95c-60e5144f19c1"/>
    <xsd:import namespace="ac5c2849-74a1-46d7-ad44-587ab7d0a8b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DocTag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cc3b9-2781-41ce-a95c-60e5144f19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f490830b-6321-4205-8fd0-8a030ac599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DocTags" ma:index="24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c2849-74a1-46d7-ad44-587ab7d0a8b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4a58ce9-c97c-41d0-bfdb-c30342169baa}" ma:internalName="TaxCatchAll" ma:showField="CatchAllData" ma:web="ac5c2849-74a1-46d7-ad44-587ab7d0a8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A3535C-36C5-4EF0-9AF4-07A09D36AD18}">
  <ds:schemaRefs>
    <ds:schemaRef ds:uri="http://schemas.microsoft.com/office/2006/metadata/properties"/>
    <ds:schemaRef ds:uri="http://schemas.microsoft.com/office/infopath/2007/PartnerControls"/>
    <ds:schemaRef ds:uri="dc9cc3b9-2781-41ce-a95c-60e5144f19c1"/>
    <ds:schemaRef ds:uri="ac5c2849-74a1-46d7-ad44-587ab7d0a8b9"/>
  </ds:schemaRefs>
</ds:datastoreItem>
</file>

<file path=customXml/itemProps2.xml><?xml version="1.0" encoding="utf-8"?>
<ds:datastoreItem xmlns:ds="http://schemas.openxmlformats.org/officeDocument/2006/customXml" ds:itemID="{EDE867F3-61C8-44A3-87DA-266404763F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9cc3b9-2781-41ce-a95c-60e5144f19c1"/>
    <ds:schemaRef ds:uri="ac5c2849-74a1-46d7-ad44-587ab7d0a8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B69D5FD-68BC-4FD7-98A3-D79F9DF7F35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Arial Rounded MT 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Pawlowski, James</dc:creator>
  <cp:lastModifiedBy>Salim, Sadiya</cp:lastModifiedBy>
  <cp:revision>1</cp:revision>
  <dcterms:created xsi:type="dcterms:W3CDTF">2025-11-13T13:21:56Z</dcterms:created>
  <dcterms:modified xsi:type="dcterms:W3CDTF">2026-01-08T11:55:47Z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0x010100621181106420584493F58FDF108E44A2</vt:lpwstr>
  </property>
  <property fmtid="{D5CDD505-2E9C-101B-9397-08002B2CF9AE}" pid="3" name="MediaServiceImageTags">
    <vt:lpwstr/>
  </property>
</Properties>
</file>